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4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78619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КОМПЛЕКСНАЯ </a:t>
            </a:r>
            <a:r>
              <a:rPr lang="ru-RU" sz="4800" dirty="0" smtClean="0">
                <a:solidFill>
                  <a:srgbClr val="FF0000"/>
                </a:solidFill>
              </a:rPr>
              <a:t>БЕЗОПАСНОСТЬ </a:t>
            </a:r>
            <a:r>
              <a:rPr lang="ru-RU" sz="4800" dirty="0" smtClean="0">
                <a:solidFill>
                  <a:srgbClr val="FF0000"/>
                </a:solidFill>
              </a:rPr>
              <a:t>НА ЛЬДУ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ДЛЯ ОБУЧАЮЩИХСЯ 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4348" y="928670"/>
            <a:ext cx="7772400" cy="66198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ГБОУ «БЕЛГОРОДСКИЙ ИНЖЕНЕРНЫЙ ЮНОШЕСКИЙ ЛИЦЕЙ-ИНТЕРНАТ»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БЕЗОПАСНОСТЬ НА ВОДЕ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5602" name="Picture 2" descr="C:\Users\Лицей\Desktop\ПРЕЗЕНТАЦИИ ОТКРЫТЫЕ УРОКИ\фото безопасность на воде\slide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04848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БЕЗОПАСНОСТЬ НА ВОДЕ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4578" name="Picture 2" descr="C:\Users\Лицей\Desktop\ПРЕЗЕНТАЦИИ ОТКРЫТЫЕ УРОКИ\фото безопасность на воде\вода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74751"/>
            <a:ext cx="8188364" cy="5583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БЕЗОПАСНОСТЬ НА ВОДЕ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3554" name="Picture 2" descr="C:\Users\Лицей\Desktop\ПРЕЗЕНТАЦИИ ОТКРЫТЫЕ УРОКИ\фото безопасность на воде\вода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</TotalTime>
  <Words>22</Words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КОМПЛЕКСНАЯ БЕЗОПАСНОСТЬ НА ЛЬДУ ДЛЯ ОБУЧАЮЩИХСЯ </vt:lpstr>
      <vt:lpstr>БЕЗОПАСНОСТЬ НА ВОДЕ</vt:lpstr>
      <vt:lpstr>БЕЗОПАСНОСТЬ НА ВОДЕ</vt:lpstr>
      <vt:lpstr>БЕЗОПАСНОСТЬ НА ВОДЕ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НА ДОРОГЕ</dc:title>
  <dc:creator>Лицей</dc:creator>
  <cp:lastModifiedBy>Лицей</cp:lastModifiedBy>
  <cp:revision>11</cp:revision>
  <dcterms:created xsi:type="dcterms:W3CDTF">2023-05-22T13:32:04Z</dcterms:created>
  <dcterms:modified xsi:type="dcterms:W3CDTF">2025-02-10T09:21:35Z</dcterms:modified>
</cp:coreProperties>
</file>