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71" r:id="rId5"/>
    <p:sldId id="263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096D63"/>
    <a:srgbClr val="544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8162" y="2594923"/>
            <a:ext cx="6771503" cy="14704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8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7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7817" y="278627"/>
            <a:ext cx="205662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9558" y="278626"/>
            <a:ext cx="598839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168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3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692" y="2903838"/>
            <a:ext cx="7793896" cy="165863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6692" y="4589465"/>
            <a:ext cx="7793896" cy="11687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330" y="1585302"/>
            <a:ext cx="4026529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585302"/>
            <a:ext cx="4050180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39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842" y="234778"/>
            <a:ext cx="8241957" cy="11801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444842" y="1581665"/>
            <a:ext cx="4053340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4843" y="2505075"/>
            <a:ext cx="4053339" cy="3684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581665"/>
            <a:ext cx="4057649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057649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55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969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9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914" y="321273"/>
            <a:ext cx="29982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3458" y="321273"/>
            <a:ext cx="5128055" cy="57953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1914" y="1921473"/>
            <a:ext cx="2998249" cy="419512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150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659" y="593124"/>
            <a:ext cx="5535827" cy="80319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74376" y="1581664"/>
            <a:ext cx="5516110" cy="458435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91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616" y="741404"/>
            <a:ext cx="7826714" cy="664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2616" y="1606379"/>
            <a:ext cx="782338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52616" y="6356351"/>
            <a:ext cx="1833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218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5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544A05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544A05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544A0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544A05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544A05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544A05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yceum-25@yandex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4721" y="1492590"/>
            <a:ext cx="7125109" cy="347945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Дорожная карта для родителей (законных представителей) по подаче документов  </a:t>
            </a:r>
            <a:br>
              <a:rPr lang="ru-RU" b="1" dirty="0" smtClean="0"/>
            </a:br>
            <a:r>
              <a:rPr lang="ru-RU" b="1" dirty="0" smtClean="0"/>
              <a:t>в ОУ в </a:t>
            </a:r>
            <a:r>
              <a:rPr lang="ru-RU" b="1" dirty="0" smtClean="0"/>
              <a:t>2025 </a:t>
            </a:r>
            <a:r>
              <a:rPr lang="ru-RU" b="1" dirty="0" smtClean="0"/>
              <a:t>году </a:t>
            </a:r>
            <a:br>
              <a:rPr lang="ru-RU" b="1" dirty="0" smtClean="0"/>
            </a:br>
            <a:r>
              <a:rPr lang="ru-RU" b="1" dirty="0" smtClean="0"/>
              <a:t>(уровень среднего общего образования)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698421" y="4913667"/>
            <a:ext cx="536393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учреждения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Н.А.,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(4722)553848  </a:t>
            </a:r>
          </a:p>
          <a:p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6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273" y="0"/>
            <a:ext cx="7826714" cy="664509"/>
          </a:xfrm>
          <a:solidFill>
            <a:srgbClr val="8080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План предварительного комплектования на </a:t>
            </a:r>
            <a:r>
              <a:rPr lang="ru-RU" b="1" dirty="0" smtClean="0">
                <a:solidFill>
                  <a:schemeClr val="bg1"/>
                </a:solidFill>
              </a:rPr>
              <a:t>2025/2026 </a:t>
            </a:r>
            <a:r>
              <a:rPr lang="ru-RU" b="1" dirty="0" smtClean="0">
                <a:solidFill>
                  <a:schemeClr val="bg1"/>
                </a:solidFill>
              </a:rPr>
              <a:t>учебный год (10 классы)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288" y="806278"/>
            <a:ext cx="7823384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обучающихся по услуге «Реализация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общеобразовательных программ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 на плановый период –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97422"/>
              </p:ext>
            </p:extLst>
          </p:nvPr>
        </p:nvGraphicFramePr>
        <p:xfrm>
          <a:off x="840921" y="1768638"/>
          <a:ext cx="8139793" cy="44093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6506"/>
                <a:gridCol w="605927"/>
                <a:gridCol w="1498294"/>
                <a:gridCol w="1552421"/>
                <a:gridCol w="1126645"/>
              </a:tblGrid>
              <a:tr h="5842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обучающихся  прогнозируемое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зачисленных в ОУ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свободных мест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5903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учебных предметов «математика», «физика», «информатика»</a:t>
                      </a:r>
                      <a:endParaRPr lang="ru-RU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636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Углубленное изучение учебных предметов «математика»,</a:t>
                      </a:r>
                      <a:r>
                        <a:rPr lang="ru-RU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«обществознание»</a:t>
                      </a:r>
                      <a:endParaRPr lang="ru-RU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5903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учебных предметов  «математика», «</a:t>
                      </a: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5903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учебных предметов «математика», «физика»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03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учебных предметов  «химия», «биология»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848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Углубленное изучение учебных предметов «английский язык», «обществознание»</a:t>
                      </a:r>
                      <a:endParaRPr lang="ru-RU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59037"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классы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8482"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действий: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907" y="1347107"/>
            <a:ext cx="8088171" cy="4847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документы, необходимые для участия в конкурсе: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уровня основного общего образования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(оценки «хорошо» и «отлично»)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об итогах ГИА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(результаты по учебным предметам, изучение которых будет  осуществляться на углубленном уровне в 10 классе) </a:t>
            </a:r>
            <a:r>
              <a:rPr lang="ru-RU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наличии)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«Портфолио» ребенка за 2 предыдущих учебных года 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оригиналы грамот муниципального, регионального, всероссийского уровней мероприятий, входящих в Перечень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Перечень Федеральный  только по предметам, изучение которых будет осуществляться на углубленном уровне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аспорт ребенка 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территории Белгородской области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родителя (для законного представителя нотариально заверенные документы установленного образца)*.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*(курсив) – информация для написания заявления об участии в конкурсе и составления рейтинга образовательных достижений.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766" y="684254"/>
            <a:ext cx="7826714" cy="66450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действий: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907" y="1347107"/>
            <a:ext cx="8088171" cy="4847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300" dirty="0" smtClean="0"/>
              <a:t>2.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работы приемной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прибыть в ГБОУ «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Белгородский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инженерный юношеский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лицей-интернат».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Написать заявление об участии ребенка в конкурсе на вакантные места.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Получить от технического секретаря документ, подтверждающий факт подачи заявления (его регистрационный номер), содержащий перечень предоставленных копий документов,   дату ознакомления с результатами индивидуального отбора, контактные телефоны Учреждения.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день ознакомления с результатами работы приемной комиссии по зачислению в образовательное учреждение позвонить на указанный в регистрационном талоне номер или дождаться звонка технического секретаря приемной комиссии.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 день проведения общего собрания с родителями (законными представителями) прибыть в ОУ для написания заявления о зачислении ребенка в ОУ для обучения по основным образовательным программам уровня среднего общего образования.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(Собранный пакет документов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по электронной почте: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lyceum-25@yandex.ru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указав в теме  письма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«Документы в приемную комиссию»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4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491" y="349518"/>
            <a:ext cx="8479766" cy="664509"/>
          </a:xfrm>
        </p:spPr>
        <p:txBody>
          <a:bodyPr>
            <a:noAutofit/>
          </a:bodyPr>
          <a:lstStyle/>
          <a:p>
            <a:pPr lvl="0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приемной комиссии: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293" y="857250"/>
            <a:ext cx="8303385" cy="589461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июня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июня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для обучающихся успешно сдавших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июня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проведение экспертизы предоставленных документов;</a:t>
            </a:r>
          </a:p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июня по 28 июня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определение рейтинга образовательных достижений обучающихся;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работа приемной комиссии по зачислению учащихся, ознакомление  учащихся, родителей (законных представителей) с результатами работы приемной комиссии, приказом о зачислении учащихся.</a:t>
            </a:r>
          </a:p>
          <a:p>
            <a:pPr marL="0" indent="0" algn="ctr">
              <a:buNone/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период: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прием документов при наличии свободных мест.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оценки образовательных достижений обучающегося (заполняемая приемной комиссией) для оценки  рейтинга обучающегося, претендующего на обучение по программам среднего общего образования в ОУ: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437" y="1534885"/>
            <a:ext cx="7823384" cy="22350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67654"/>
              </p:ext>
            </p:extLst>
          </p:nvPr>
        </p:nvGraphicFramePr>
        <p:xfrm>
          <a:off x="881742" y="1478643"/>
          <a:ext cx="7813222" cy="50431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506937"/>
                <a:gridCol w="1306285"/>
              </a:tblGrid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критерия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6903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Учебная деятельность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Годовая отметка за предыдущий  класс: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8310" algn="l"/>
                        </a:tabLst>
                        <a:defRPr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8310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уровне____________________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724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Отметка за экзамен в форме ОГЭ(ГВЭ):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8310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-по предмету, изучение которого планируется продолжить на углубленном уровне____________________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8310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уровне____________________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7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8310" algn="l"/>
                        </a:tabLst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Средний балл годовых отметок за 9 класс (приложение к аттестату об основном общем образовании)_________________________________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117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деятельность (портфолио) </a:t>
                      </a:r>
                      <a:r>
                        <a:rPr lang="ru-RU" sz="1100" b="1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8,9 классы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предметных олимпиад (очных):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-муниципального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-регионального уровня (3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-всероссийского и международного уровня (4 балла за факт)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научно-практических конференций (очных):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-муниципального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-регионального уровня (3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-всероссийского и международного уровня (4 балла за факт)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участия в учебных конкурсах: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муниципального уровня (1 балл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регионального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всероссийского и международного уровня (3 балла за факт)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d36b25bc5ffc3b60d0ff5962aed2bdeef05b61"/>
</p:tagLst>
</file>

<file path=ppt/theme/theme1.xml><?xml version="1.0" encoding="utf-8"?>
<a:theme xmlns:a="http://schemas.openxmlformats.org/drawingml/2006/main" name="Треугольники оливкового цвета 1303010035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Треугольники оливкового цвета 1303010035" id="{9E5A11E6-9EFB-4886-947D-A3C1081A8536}" vid="{EC2367E8-CC56-469A-B897-30F0E80C73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Треугольники оливкового цвета 1303010035</Template>
  <TotalTime>818</TotalTime>
  <Words>584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Треугольники оливкового цвета 1303010035</vt:lpstr>
      <vt:lpstr>Дорожная карта для родителей (законных представителей) по подаче документов   в ОУ в 2025 году  (уровень среднего общего образования)</vt:lpstr>
      <vt:lpstr>План предварительного комплектования на 2025/2026 учебный год (10 классы)</vt:lpstr>
      <vt:lpstr> Алгоритм действий:</vt:lpstr>
      <vt:lpstr> Алгоритм действий:</vt:lpstr>
      <vt:lpstr>График работы приемной комиссии:</vt:lpstr>
      <vt:lpstr>Карта оценки образовательных достижений обучающегося (заполняемая приемной комиссией) для оценки  рейтинга обучающегося, претендующего на обучение по программам среднего общего образования в ОУ: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приема в ОО</dc:title>
  <dc:creator>Kristalova</dc:creator>
  <cp:lastModifiedBy>Кристалова</cp:lastModifiedBy>
  <cp:revision>66</cp:revision>
  <cp:lastPrinted>2020-02-25T09:37:52Z</cp:lastPrinted>
  <dcterms:created xsi:type="dcterms:W3CDTF">2014-08-28T11:02:36Z</dcterms:created>
  <dcterms:modified xsi:type="dcterms:W3CDTF">2025-03-10T08:57:49Z</dcterms:modified>
</cp:coreProperties>
</file>